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4CCD-7FBA-4E79-A36B-61D84B0DD983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BA61A-D1BE-4913-9D79-8593A3DF4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7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BA61A-D1BE-4913-9D79-8593A3DF4B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9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ED4ED2-7312-42B9-8787-2188257A97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ADA70-E894-44B9-896A-CE475482BC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0A0EE40-7594-4771-8FD5-168E60074B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3F9BDFB-54C2-4BEA-88F5-3D9A88DE7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CDD7B9-B8AC-4CCD-90CF-925FCFDB81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F5CA4-4C01-4242-A152-C65670262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3CA9FC9-0ADE-4576-921D-BD4DEB679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7C729E0-E00D-485F-8C0F-F3A89036FD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087D97-A60D-4084-88F8-17F5BB1E00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2D6E5A-E2BF-47EE-AD8A-597339983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398BC34-6928-4C77-970E-6B673AF72E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BC0816-6340-4FFB-817E-48CD30326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16" y="228600"/>
            <a:ext cx="8150432" cy="75895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2022-23 GB Candidates </a:t>
            </a:r>
            <a:r>
              <a:rPr lang="zh-TW" altLang="en-US" sz="3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執委會候選人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0B36AE-294C-41EE-8182-11587B8FBABA}"/>
              </a:ext>
            </a:extLst>
          </p:cNvPr>
          <p:cNvGrpSpPr/>
          <p:nvPr/>
        </p:nvGrpSpPr>
        <p:grpSpPr>
          <a:xfrm>
            <a:off x="7037811" y="1543396"/>
            <a:ext cx="1880872" cy="2470168"/>
            <a:chOff x="7037811" y="1543396"/>
            <a:chExt cx="1880872" cy="24701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37811" y="1543396"/>
              <a:ext cx="1666007" cy="22216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" name="TextBox 11"/>
            <p:cNvSpPr txBox="1"/>
            <p:nvPr/>
          </p:nvSpPr>
          <p:spPr>
            <a:xfrm>
              <a:off x="7925685" y="3428789"/>
              <a:ext cx="992998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ea typeface="標楷體" pitchFamily="65" charset="-120"/>
                </a:rPr>
                <a:t>Denny</a:t>
              </a:r>
            </a:p>
            <a:p>
              <a:pPr algn="r"/>
              <a:r>
                <a:rPr lang="zh-TW" altLang="en-US" sz="1600" b="1" dirty="0">
                  <a:ea typeface="標楷體" pitchFamily="65" charset="-120"/>
                </a:rPr>
                <a:t>鄒漢榮</a:t>
              </a:r>
              <a:endParaRPr lang="en-US" sz="1600" b="1" dirty="0">
                <a:ea typeface="標楷體" pitchFamily="65" charset="-12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9"/>
          <a:stretch/>
        </p:blipFill>
        <p:spPr>
          <a:xfrm>
            <a:off x="487609" y="4265016"/>
            <a:ext cx="1811079" cy="2105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427887" y="5971113"/>
            <a:ext cx="986273" cy="584775"/>
          </a:xfrm>
          <a:prstGeom prst="rect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ea typeface="標楷體" pitchFamily="65" charset="-120"/>
              </a:rPr>
              <a:t>Thomas</a:t>
            </a:r>
          </a:p>
          <a:p>
            <a:pPr algn="r"/>
            <a:r>
              <a:rPr lang="zh-TW" altLang="en-US" sz="1600" b="1" dirty="0">
                <a:ea typeface="標楷體" pitchFamily="65" charset="-120"/>
              </a:rPr>
              <a:t>謝忠武</a:t>
            </a:r>
            <a:endParaRPr lang="en-US" sz="1600" b="1" dirty="0">
              <a:ea typeface="標楷體" pitchFamily="65" charset="-12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49351F4-E7C5-4143-9006-DF58D14B9156}"/>
              </a:ext>
            </a:extLst>
          </p:cNvPr>
          <p:cNvGrpSpPr/>
          <p:nvPr/>
        </p:nvGrpSpPr>
        <p:grpSpPr>
          <a:xfrm>
            <a:off x="487610" y="1559655"/>
            <a:ext cx="1926550" cy="2455102"/>
            <a:chOff x="2601235" y="1558673"/>
            <a:chExt cx="1926550" cy="2455102"/>
          </a:xfrm>
        </p:grpSpPr>
        <p:pic>
          <p:nvPicPr>
            <p:cNvPr id="7" name="Picture 6" descr="A person smiling for the camera&#10;&#10;Description automatically generated">
              <a:extLst>
                <a:ext uri="{FF2B5EF4-FFF2-40B4-BE49-F238E27FC236}">
                  <a16:creationId xmlns:a16="http://schemas.microsoft.com/office/drawing/2014/main" id="{6295679D-D024-4679-9039-D0FBC49378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81" t="15286" r="9751" b="12071"/>
            <a:stretch/>
          </p:blipFill>
          <p:spPr>
            <a:xfrm>
              <a:off x="2601235" y="1558673"/>
              <a:ext cx="1766453" cy="222162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7" name="TextBox 16"/>
            <p:cNvSpPr txBox="1"/>
            <p:nvPr/>
          </p:nvSpPr>
          <p:spPr>
            <a:xfrm>
              <a:off x="2903957" y="3429000"/>
              <a:ext cx="1623828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ea typeface="標楷體" pitchFamily="65" charset="-120"/>
                </a:rPr>
                <a:t>Kevin</a:t>
              </a:r>
              <a:r>
                <a:rPr lang="zh-TW" altLang="en-US" sz="1600" b="1" dirty="0">
                  <a:ea typeface="標楷體" pitchFamily="65" charset="-120"/>
                </a:rPr>
                <a:t>文家樂</a:t>
              </a:r>
              <a:endParaRPr lang="en-US" altLang="zh-TW" sz="1600" b="1" dirty="0">
                <a:ea typeface="標楷體" pitchFamily="65" charset="-120"/>
              </a:endParaRPr>
            </a:p>
            <a:p>
              <a:pPr algn="r"/>
              <a:r>
                <a:rPr lang="en-US" sz="1600" b="1" dirty="0">
                  <a:ea typeface="標楷體" pitchFamily="65" charset="-120"/>
                </a:rPr>
                <a:t>Treasurer </a:t>
              </a:r>
              <a:r>
                <a:rPr lang="zh-TW" altLang="en-US" sz="1600" b="1" dirty="0">
                  <a:ea typeface="標楷體" pitchFamily="65" charset="-120"/>
                </a:rPr>
                <a:t>司庫</a:t>
              </a:r>
              <a:r>
                <a:rPr lang="en-US" sz="1600" b="1" dirty="0">
                  <a:ea typeface="標楷體" pitchFamily="65" charset="-120"/>
                </a:rPr>
                <a:t>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FF1A5F-4A5D-42E7-BB1B-9FE9592CBCC2}"/>
              </a:ext>
            </a:extLst>
          </p:cNvPr>
          <p:cNvGrpSpPr/>
          <p:nvPr/>
        </p:nvGrpSpPr>
        <p:grpSpPr>
          <a:xfrm>
            <a:off x="4808815" y="1562548"/>
            <a:ext cx="1841370" cy="2474021"/>
            <a:chOff x="4808815" y="1562548"/>
            <a:chExt cx="1841370" cy="2474021"/>
          </a:xfrm>
        </p:grpSpPr>
        <p:pic>
          <p:nvPicPr>
            <p:cNvPr id="4" name="Picture 3" descr="A person wearing a suit and tie&#10;&#10;Description automatically generated with medium confidence">
              <a:extLst>
                <a:ext uri="{FF2B5EF4-FFF2-40B4-BE49-F238E27FC236}">
                  <a16:creationId xmlns:a16="http://schemas.microsoft.com/office/drawing/2014/main" id="{07FB0785-FD44-4F88-A5C1-D0390423F1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083"/>
            <a:stretch/>
          </p:blipFill>
          <p:spPr>
            <a:xfrm>
              <a:off x="4808815" y="1562548"/>
              <a:ext cx="1685054" cy="224691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5BFC9D0-E9A3-4E6F-BF1D-FA418247B904}"/>
                </a:ext>
              </a:extLst>
            </p:cNvPr>
            <p:cNvSpPr txBox="1"/>
            <p:nvPr/>
          </p:nvSpPr>
          <p:spPr>
            <a:xfrm>
              <a:off x="5678407" y="3451794"/>
              <a:ext cx="971778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ea typeface="標楷體" pitchFamily="65" charset="-120"/>
                </a:rPr>
                <a:t>Morgan</a:t>
              </a:r>
            </a:p>
            <a:p>
              <a:pPr algn="r"/>
              <a:r>
                <a:rPr lang="zh-TW" altLang="en-US" sz="1600" b="1" dirty="0">
                  <a:ea typeface="標楷體" pitchFamily="65" charset="-120"/>
                </a:rPr>
                <a:t>黃冠雄</a:t>
              </a:r>
              <a:endParaRPr lang="en-US" sz="1600" b="1" dirty="0">
                <a:ea typeface="標楷體" pitchFamily="65" charset="-12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957FA1-AC28-4F07-953D-503501E16591}"/>
              </a:ext>
            </a:extLst>
          </p:cNvPr>
          <p:cNvGrpSpPr/>
          <p:nvPr/>
        </p:nvGrpSpPr>
        <p:grpSpPr>
          <a:xfrm>
            <a:off x="2651459" y="1559655"/>
            <a:ext cx="1841370" cy="2476915"/>
            <a:chOff x="487610" y="1536860"/>
            <a:chExt cx="1841370" cy="247691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D876D1D-ACB6-478E-86EC-6291ECDED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10" y="1536860"/>
              <a:ext cx="1683728" cy="216600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4" name="TextBox 13"/>
            <p:cNvSpPr txBox="1"/>
            <p:nvPr/>
          </p:nvSpPr>
          <p:spPr>
            <a:xfrm>
              <a:off x="705152" y="3429000"/>
              <a:ext cx="1623828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ea typeface="標楷體" pitchFamily="65" charset="-120"/>
                </a:rPr>
                <a:t>Alycia Lee</a:t>
              </a:r>
            </a:p>
            <a:p>
              <a:pPr algn="r"/>
              <a:r>
                <a:rPr lang="en-US" sz="1600" b="1" dirty="0">
                  <a:ea typeface="標楷體" pitchFamily="65" charset="-120"/>
                </a:rPr>
                <a:t>Secretary </a:t>
              </a:r>
              <a:r>
                <a:rPr lang="zh-TW" altLang="en-US" sz="1600" b="1" dirty="0">
                  <a:ea typeface="標楷體" pitchFamily="65" charset="-120"/>
                </a:rPr>
                <a:t>書記</a:t>
              </a:r>
              <a:endParaRPr lang="en-US" sz="1600" b="1" dirty="0">
                <a:ea typeface="標楷體" pitchFamily="65" charset="-120"/>
              </a:endParaRPr>
            </a:p>
          </p:txBody>
        </p:sp>
      </p:grpSp>
      <p:pic>
        <p:nvPicPr>
          <p:cNvPr id="15" name="Picture 14" descr="A picture containing person, tree, outdoor, person&#10;&#10;Description automatically generated">
            <a:extLst>
              <a:ext uri="{FF2B5EF4-FFF2-40B4-BE49-F238E27FC236}">
                <a16:creationId xmlns:a16="http://schemas.microsoft.com/office/drawing/2014/main" id="{4DC109E0-1AD1-458F-90E9-0F2497E9CEB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7" b="3114"/>
          <a:stretch/>
        </p:blipFill>
        <p:spPr>
          <a:xfrm>
            <a:off x="4829342" y="4265016"/>
            <a:ext cx="1698130" cy="2105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8EA5722-BD52-4505-BB49-08E061719686}"/>
              </a:ext>
            </a:extLst>
          </p:cNvPr>
          <p:cNvSpPr txBox="1"/>
          <p:nvPr/>
        </p:nvSpPr>
        <p:spPr>
          <a:xfrm>
            <a:off x="5663912" y="5970451"/>
            <a:ext cx="986273" cy="546303"/>
          </a:xfrm>
          <a:prstGeom prst="rect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350" b="1" dirty="0">
                <a:ea typeface="標楷體" pitchFamily="65" charset="-120"/>
              </a:rPr>
              <a:t>Catherine</a:t>
            </a:r>
          </a:p>
          <a:p>
            <a:pPr algn="r"/>
            <a:r>
              <a:rPr lang="zh-TW" altLang="en-US" sz="1600" b="1" dirty="0">
                <a:ea typeface="標楷體" pitchFamily="65" charset="-120"/>
              </a:rPr>
              <a:t>梁忠安</a:t>
            </a:r>
            <a:endParaRPr lang="en-US" sz="1600" b="1" dirty="0">
              <a:ea typeface="標楷體" pitchFamily="65" charset="-12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9520DE3-2107-422A-860B-5223BF611EE2}"/>
              </a:ext>
            </a:extLst>
          </p:cNvPr>
          <p:cNvGrpSpPr/>
          <p:nvPr/>
        </p:nvGrpSpPr>
        <p:grpSpPr>
          <a:xfrm>
            <a:off x="2669932" y="4262106"/>
            <a:ext cx="1822897" cy="2294504"/>
            <a:chOff x="2669932" y="4262106"/>
            <a:chExt cx="1822897" cy="2294504"/>
          </a:xfrm>
        </p:grpSpPr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C04646A0-5657-4387-A970-EB04E4B60B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157"/>
            <a:stretch/>
          </p:blipFill>
          <p:spPr bwMode="auto">
            <a:xfrm>
              <a:off x="2669932" y="4262106"/>
              <a:ext cx="1650291" cy="210574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89DCAA-E6AE-44DD-A44B-5DF381C800EC}"/>
                </a:ext>
              </a:extLst>
            </p:cNvPr>
            <p:cNvSpPr txBox="1"/>
            <p:nvPr/>
          </p:nvSpPr>
          <p:spPr>
            <a:xfrm>
              <a:off x="3444960" y="5971835"/>
              <a:ext cx="1047869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1600" b="1" dirty="0">
                  <a:ea typeface="標楷體" pitchFamily="65" charset="-120"/>
                </a:rPr>
                <a:t>Jason</a:t>
              </a:r>
            </a:p>
            <a:p>
              <a:pPr algn="r"/>
              <a:r>
                <a:rPr lang="zh-TW" altLang="en-US" sz="1600" b="1" dirty="0">
                  <a:ea typeface="標楷體" pitchFamily="65" charset="-120"/>
                </a:rPr>
                <a:t>陳志山</a:t>
              </a:r>
              <a:endParaRPr lang="en-US" sz="1600" b="1" dirty="0">
                <a:ea typeface="標楷體" pitchFamily="65" charset="-12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F5000E0-803F-451B-900A-C7EBB8EE2E88}"/>
              </a:ext>
            </a:extLst>
          </p:cNvPr>
          <p:cNvGrpSpPr/>
          <p:nvPr/>
        </p:nvGrpSpPr>
        <p:grpSpPr>
          <a:xfrm>
            <a:off x="7037811" y="4262106"/>
            <a:ext cx="1880872" cy="2254648"/>
            <a:chOff x="7037811" y="4262106"/>
            <a:chExt cx="1880872" cy="2254648"/>
          </a:xfrm>
        </p:grpSpPr>
        <p:pic>
          <p:nvPicPr>
            <p:cNvPr id="18" name="Picture 17" descr="A person wearing glasses&#10;&#10;Description automatically generated with low confidence">
              <a:extLst>
                <a:ext uri="{FF2B5EF4-FFF2-40B4-BE49-F238E27FC236}">
                  <a16:creationId xmlns:a16="http://schemas.microsoft.com/office/drawing/2014/main" id="{5B840D6E-15BD-432B-A89F-6CACC5E9A4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29"/>
            <a:stretch/>
          </p:blipFill>
          <p:spPr>
            <a:xfrm>
              <a:off x="7037811" y="4262106"/>
              <a:ext cx="1666007" cy="210004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2BB366-B63F-44A4-B6B8-C658616AC8EF}"/>
                </a:ext>
              </a:extLst>
            </p:cNvPr>
            <p:cNvSpPr txBox="1"/>
            <p:nvPr/>
          </p:nvSpPr>
          <p:spPr>
            <a:xfrm>
              <a:off x="7870814" y="5931979"/>
              <a:ext cx="1047869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1600" b="1" dirty="0">
                  <a:ea typeface="標楷體" pitchFamily="65" charset="-120"/>
                </a:rPr>
                <a:t>Richard</a:t>
              </a:r>
            </a:p>
            <a:p>
              <a:pPr algn="r"/>
              <a:r>
                <a:rPr lang="zh-TW" altLang="en-US" sz="1600" b="1" dirty="0">
                  <a:ea typeface="標楷體" pitchFamily="65" charset="-120"/>
                </a:rPr>
                <a:t>陳立基</a:t>
              </a:r>
              <a:endParaRPr lang="en-US" sz="1600" b="1" dirty="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32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dirty="0">
                <a:solidFill>
                  <a:schemeClr val="tx1"/>
                </a:solidFill>
              </a:rPr>
              <a:t>2022-23 Non-Board Elected Position Candidates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zh-TW" altLang="en-US" sz="3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其他被選職位候選人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28F748-FA6C-4A77-B3A7-B78B4E83DAEC}"/>
              </a:ext>
            </a:extLst>
          </p:cNvPr>
          <p:cNvGrpSpPr/>
          <p:nvPr/>
        </p:nvGrpSpPr>
        <p:grpSpPr>
          <a:xfrm>
            <a:off x="914400" y="2286000"/>
            <a:ext cx="2667000" cy="3610483"/>
            <a:chOff x="3235452" y="2282483"/>
            <a:chExt cx="2667000" cy="3610483"/>
          </a:xfrm>
        </p:grpSpPr>
        <p:pic>
          <p:nvPicPr>
            <p:cNvPr id="6" name="Picture 5" descr="A person smiling for the camera&#10;&#10;Description automatically generated">
              <a:extLst>
                <a:ext uri="{FF2B5EF4-FFF2-40B4-BE49-F238E27FC236}">
                  <a16:creationId xmlns:a16="http://schemas.microsoft.com/office/drawing/2014/main" id="{0A6B1F54-C797-42BF-9523-F1FF468B74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84" t="9664" r="9584" b="17504"/>
            <a:stretch/>
          </p:blipFill>
          <p:spPr>
            <a:xfrm>
              <a:off x="3505200" y="2282483"/>
              <a:ext cx="2133600" cy="256178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5E25725-0442-485A-BE44-3C94540E7539}"/>
                </a:ext>
              </a:extLst>
            </p:cNvPr>
            <p:cNvSpPr txBox="1"/>
            <p:nvPr/>
          </p:nvSpPr>
          <p:spPr>
            <a:xfrm>
              <a:off x="3235452" y="5061969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Assistant Treasurer</a:t>
              </a:r>
            </a:p>
            <a:p>
              <a:pPr algn="ctr"/>
              <a:r>
                <a:rPr lang="zh-TW" altLang="en-US" sz="1600" b="1" dirty="0">
                  <a:latin typeface="標楷體" pitchFamily="65" charset="-120"/>
                  <a:ea typeface="標楷體" pitchFamily="65" charset="-120"/>
                </a:rPr>
                <a:t>助理司庫</a:t>
              </a:r>
              <a:endParaRPr lang="en-US" altLang="zh-TW" sz="1600" b="1" dirty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sz="1600" b="1" dirty="0"/>
                <a:t>Rene </a:t>
              </a:r>
              <a:r>
                <a:rPr lang="zh-TW" altLang="en-US" sz="1600" b="1" dirty="0">
                  <a:latin typeface="標楷體" pitchFamily="65" charset="-120"/>
                  <a:ea typeface="標楷體" pitchFamily="65" charset="-120"/>
                </a:rPr>
                <a:t>李依燃</a:t>
              </a:r>
              <a:endParaRPr lang="en-US" sz="1600" b="1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F3C102-29DF-4B39-97BA-FEA6B92AB5D2}"/>
              </a:ext>
            </a:extLst>
          </p:cNvPr>
          <p:cNvGrpSpPr/>
          <p:nvPr/>
        </p:nvGrpSpPr>
        <p:grpSpPr>
          <a:xfrm>
            <a:off x="5562600" y="2286000"/>
            <a:ext cx="2667000" cy="3606966"/>
            <a:chOff x="5562600" y="2286000"/>
            <a:chExt cx="2667000" cy="3606966"/>
          </a:xfrm>
        </p:grpSpPr>
        <p:sp>
          <p:nvSpPr>
            <p:cNvPr id="11" name="TextBox 10"/>
            <p:cNvSpPr txBox="1"/>
            <p:nvPr/>
          </p:nvSpPr>
          <p:spPr>
            <a:xfrm>
              <a:off x="5562600" y="5061969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Missions Board Chair</a:t>
              </a:r>
            </a:p>
            <a:p>
              <a:pPr algn="ctr"/>
              <a:r>
                <a:rPr lang="zh-TW" altLang="en-US" sz="1600" b="1" dirty="0">
                  <a:latin typeface="標楷體" pitchFamily="65" charset="-120"/>
                  <a:ea typeface="標楷體" pitchFamily="65" charset="-120"/>
                </a:rPr>
                <a:t>差傳部長</a:t>
              </a:r>
              <a:endParaRPr lang="en-US" altLang="zh-TW" sz="1600" b="1" dirty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600" b="1" dirty="0">
                  <a:ea typeface="標楷體" pitchFamily="65" charset="-120"/>
                </a:rPr>
                <a:t>Rev.</a:t>
              </a:r>
              <a:r>
                <a:rPr lang="zh-TW" altLang="en-US" sz="1600" b="1" dirty="0">
                  <a:ea typeface="標楷體" pitchFamily="65" charset="-120"/>
                </a:rPr>
                <a:t> </a:t>
              </a:r>
              <a:r>
                <a:rPr lang="en-US" altLang="zh-TW" sz="1600" b="1" dirty="0">
                  <a:ea typeface="標楷體" pitchFamily="65" charset="-120"/>
                </a:rPr>
                <a:t>Tung</a:t>
              </a:r>
              <a:r>
                <a:rPr lang="zh-TW" altLang="en-US" sz="1600" b="1" dirty="0">
                  <a:ea typeface="標楷體" pitchFamily="65" charset="-120"/>
                </a:rPr>
                <a:t> 杜牧師</a:t>
              </a:r>
              <a:endParaRPr lang="en-US" sz="1600" b="1" dirty="0"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7" name="Picture 6" descr="A person wearing glasses&#10;&#10;Description automatically generated with medium confidence">
              <a:extLst>
                <a:ext uri="{FF2B5EF4-FFF2-40B4-BE49-F238E27FC236}">
                  <a16:creationId xmlns:a16="http://schemas.microsoft.com/office/drawing/2014/main" id="{456D4E76-1B7E-4752-9886-830C350B6B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361" y="2286000"/>
              <a:ext cx="2141491" cy="256178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1490</TotalTime>
  <Words>84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標楷體</vt:lpstr>
      <vt:lpstr>微軟正黑體</vt:lpstr>
      <vt:lpstr>Arial</vt:lpstr>
      <vt:lpstr>Calibri</vt:lpstr>
      <vt:lpstr>Georgia</vt:lpstr>
      <vt:lpstr>Wingdings</vt:lpstr>
      <vt:lpstr>Wingdings 2</vt:lpstr>
      <vt:lpstr>Civic</vt:lpstr>
      <vt:lpstr>2022-23 GB Candidates 執委會候選人</vt:lpstr>
      <vt:lpstr>2022-23 Non-Board Elected Position Candidates 其他被選職位候選人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2020-21 GB Nominee by NC</dc:title>
  <dc:creator>pollyw</dc:creator>
  <cp:lastModifiedBy>Polly Wong</cp:lastModifiedBy>
  <cp:revision>55</cp:revision>
  <dcterms:created xsi:type="dcterms:W3CDTF">2007-10-20T00:09:09Z</dcterms:created>
  <dcterms:modified xsi:type="dcterms:W3CDTF">2021-10-07T16:47:14Z</dcterms:modified>
</cp:coreProperties>
</file>